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8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7FAA803-882E-49C9-934F-D271080ED1BE}">
          <p14:sldIdLst>
            <p14:sldId id="258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4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3" y="1150361"/>
            <a:ext cx="7669433" cy="6956139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2908490" y="4775439"/>
                <a:ext cx="7237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490" y="4775439"/>
                <a:ext cx="7237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>
          <a:xfrm rot="12284683">
            <a:off x="8267484" y="1115320"/>
            <a:ext cx="1046164" cy="1380953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77" y="2582878"/>
            <a:ext cx="1727919" cy="1727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87" y="1816402"/>
            <a:ext cx="2085013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156" y="3458053"/>
            <a:ext cx="2341067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299" y="5756120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03" y="800047"/>
            <a:ext cx="9181372" cy="6937849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8591523" y="929297"/>
            <a:ext cx="959109" cy="1019875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924" y="1949172"/>
            <a:ext cx="2341067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029" y="3262879"/>
            <a:ext cx="2341067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609" y="4732301"/>
            <a:ext cx="234106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550" y="5623811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3" y="828697"/>
            <a:ext cx="9181372" cy="5870957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5" name="Rectangle 4"/>
          <p:cNvSpPr/>
          <p:nvPr/>
        </p:nvSpPr>
        <p:spPr>
          <a:xfrm rot="2334610">
            <a:off x="8097211" y="1157234"/>
            <a:ext cx="1152000" cy="115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54" y="1733234"/>
            <a:ext cx="2341067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81" y="3123741"/>
            <a:ext cx="2341067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908" y="4481891"/>
            <a:ext cx="234106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924" y="5721129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42" y="865895"/>
            <a:ext cx="9181372" cy="5651482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8" name="Right Triangle 7"/>
          <p:cNvSpPr/>
          <p:nvPr/>
        </p:nvSpPr>
        <p:spPr>
          <a:xfrm>
            <a:off x="8016601" y="900910"/>
            <a:ext cx="1480036" cy="1283739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845" y="1816181"/>
            <a:ext cx="2341067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507" y="3053775"/>
            <a:ext cx="2341067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580" y="4491110"/>
            <a:ext cx="234106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5525968"/>
            <a:ext cx="218865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569" y="989501"/>
            <a:ext cx="9114310" cy="6919560"/>
            <a:chOff x="219569" y="989501"/>
            <a:chExt cx="9114310" cy="6919560"/>
          </a:xfrm>
        </p:grpSpPr>
        <p:sp>
          <p:nvSpPr>
            <p:cNvPr id="4" name="Rectangle 3"/>
            <p:cNvSpPr/>
            <p:nvPr/>
          </p:nvSpPr>
          <p:spPr>
            <a:xfrm>
              <a:off x="6429676" y="5505651"/>
              <a:ext cx="1058779" cy="548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569" y="989501"/>
              <a:ext cx="9114310" cy="6919560"/>
            </a:xfrm>
            <a:prstGeom prst="rect">
              <a:avLst/>
            </a:prstGeom>
          </p:spPr>
        </p:pic>
      </p:grp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5" name="Hexagon 4"/>
          <p:cNvSpPr/>
          <p:nvPr/>
        </p:nvSpPr>
        <p:spPr>
          <a:xfrm>
            <a:off x="8243455" y="942109"/>
            <a:ext cx="1161381" cy="1579397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365" y="1661895"/>
            <a:ext cx="2341067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933" y="3201324"/>
            <a:ext cx="2341067" cy="8596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06678" y="5505651"/>
            <a:ext cx="981777" cy="48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921" y="5308681"/>
            <a:ext cx="2341067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3" y="5738486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2" y="1004148"/>
            <a:ext cx="9144793" cy="6797629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4115" y="917045"/>
            <a:ext cx="283020" cy="16016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630" y="1640650"/>
            <a:ext cx="2341067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629" y="3549088"/>
            <a:ext cx="234106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869" y="5245626"/>
            <a:ext cx="2347163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483" y="5660202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70" y="785687"/>
            <a:ext cx="8821677" cy="7029297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5" name="Isosceles Triangle 4"/>
          <p:cNvSpPr/>
          <p:nvPr/>
        </p:nvSpPr>
        <p:spPr>
          <a:xfrm rot="10800000">
            <a:off x="8568279" y="882353"/>
            <a:ext cx="964954" cy="1478083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512" y="1562545"/>
            <a:ext cx="2341067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457" y="3415323"/>
            <a:ext cx="2341067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670" y="4657904"/>
            <a:ext cx="2603218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456" y="5691594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4" y="1159395"/>
            <a:ext cx="9528874" cy="6535478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4" name="Oval 3"/>
          <p:cNvSpPr/>
          <p:nvPr/>
        </p:nvSpPr>
        <p:spPr>
          <a:xfrm>
            <a:off x="8485763" y="844531"/>
            <a:ext cx="1034576" cy="98901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18" y="2493915"/>
            <a:ext cx="1711838" cy="171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303" y="1605429"/>
            <a:ext cx="2030144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632" y="1588576"/>
            <a:ext cx="2030144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629" y="2916166"/>
            <a:ext cx="2341067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989" y="3964018"/>
            <a:ext cx="2078916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9686" y="5526604"/>
            <a:ext cx="70719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6" y="1074849"/>
            <a:ext cx="9687384" cy="6748857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677814" y="4655127"/>
            <a:ext cx="11836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8327" y="983673"/>
            <a:ext cx="2006509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23" y="1571684"/>
            <a:ext cx="2030144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40" y="1563767"/>
            <a:ext cx="2024047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126" y="2865445"/>
            <a:ext cx="234106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782" y="5482993"/>
            <a:ext cx="70110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26" y="1119910"/>
            <a:ext cx="9181372" cy="6626926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78017" y="4576011"/>
            <a:ext cx="1" cy="10945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363">
            <a:off x="8071440" y="683884"/>
            <a:ext cx="1489919" cy="1489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568" y="1616188"/>
            <a:ext cx="2341067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055" y="2805029"/>
            <a:ext cx="2341067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384" y="5666633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85" y="1145440"/>
            <a:ext cx="9181372" cy="6626926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74315" y="4297349"/>
            <a:ext cx="0" cy="10501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01" y="705143"/>
            <a:ext cx="1735448" cy="1389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46" y="1604239"/>
            <a:ext cx="2341067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883" y="2880260"/>
            <a:ext cx="2347163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146" y="5646141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8" y="475978"/>
            <a:ext cx="9181372" cy="7681626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817">
            <a:off x="8663639" y="727352"/>
            <a:ext cx="807659" cy="183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73" y="1724524"/>
            <a:ext cx="2341067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914" y="3402875"/>
            <a:ext cx="2341067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706" y="4535934"/>
            <a:ext cx="2341067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373" y="5694267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3" y="654673"/>
            <a:ext cx="9181372" cy="7126842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05455" y="983673"/>
            <a:ext cx="399381" cy="161933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361" y="1148768"/>
            <a:ext cx="2341067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788" y="3438115"/>
            <a:ext cx="2341067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196" y="4465141"/>
            <a:ext cx="2341067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951" y="5580977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3" y="1127614"/>
            <a:ext cx="9181372" cy="7047587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02" y="692351"/>
            <a:ext cx="1371644" cy="1371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3" y="2247489"/>
            <a:ext cx="2341067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883" y="3446158"/>
            <a:ext cx="234106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698" y="4489263"/>
            <a:ext cx="2341067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239" y="5742394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25" y="437322"/>
            <a:ext cx="9181372" cy="77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26" y="377190"/>
            <a:ext cx="928701" cy="1312025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" name="Hexagon 1"/>
          <p:cNvSpPr/>
          <p:nvPr/>
        </p:nvSpPr>
        <p:spPr>
          <a:xfrm rot="1852794">
            <a:off x="8307994" y="943088"/>
            <a:ext cx="1174693" cy="102036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130" y="2207969"/>
            <a:ext cx="2341067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41" y="3428999"/>
            <a:ext cx="2341067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806" y="4583426"/>
            <a:ext cx="2341067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816" y="5737853"/>
            <a:ext cx="23410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460A47-EBB5-4E69-929E-D1AF8213E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2E83B6-3664-4072-84B2-8A82E1FAC8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60D761-FDBF-4C16-9A24-E312920AC23F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4921e149-a19a-41e8-bd6b-88f26a43303e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11505</TotalTime>
  <Words>127</Words>
  <Application>Microsoft Office PowerPoint</Application>
  <PresentationFormat>A4 Paper (210x297 mm)</PresentationFormat>
  <Paragraphs>22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Bariol</vt:lpstr>
      <vt:lpstr>Calibri</vt:lpstr>
      <vt:lpstr>Cambria Math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152</cp:revision>
  <dcterms:created xsi:type="dcterms:W3CDTF">2019-10-15T10:24:11Z</dcterms:created>
  <dcterms:modified xsi:type="dcterms:W3CDTF">2020-07-09T10:43:43Z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